
<file path=[Content_Types].xml><?xml version="1.0" encoding="utf-8"?>
<Types xmlns="http://schemas.openxmlformats.org/package/2006/content-types"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59" r:id="rId1"/>
  </p:sldMasterIdLst>
  <p:notesMasterIdLst>
    <p:notesMasterId r:id="rId11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9144000" cy="5143500" type="screen16x9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F35D8CE-1B61-4ACE-9494-6E67AF176BA5}" v="3" dt="2024-05-08T15:08:58.88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2" d="100"/>
          <a:sy n="102" d="100"/>
        </p:scale>
        <p:origin x="102" y="360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microsoft.com/office/2015/10/relationships/revisionInfo" Target="revisionInfo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g2cda6522f55_1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g2cda6522f55_1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6" name="Google Shape;56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Google Shape;63;g2cda6522f55_1_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" name="Google Shape;64;g2cda6522f55_1_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Google Shape;74;g2cda6522f55_1_2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5" name="Google Shape;75;g2cda6522f55_1_2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Google Shape;80;g2cda6522f55_1_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1" name="Google Shape;81;g2cda6522f55_1_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Google Shape;86;g2cda6522f55_1_4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7" name="Google Shape;87;g2cda6522f55_1_4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g2cda6522f55_2_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3" name="Google Shape;93;g2cda6522f55_2_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Google Shape;99;g2cda6522f55_1_5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0" name="Google Shape;100;g2cda6522f55_1_5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Google Shape;107;g2cf63303ad8_0_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8" name="Google Shape;108;g2cf63303ad8_0_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mc:AlternateContent xmlns:mc="http://schemas.openxmlformats.org/markup-compatibility/2006" xmlns:p14="http://schemas.microsoft.com/office/powerpoint/2010/main">
    <mc:Choice Requires="p14">
      <p:transition spd="slow" p14:dur="2200">
        <p:fade thruBlk="1"/>
      </p:transition>
    </mc:Choice>
    <mc:Fallback xmlns="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5="http://schemas.microsoft.com/office/powerpoint/2012/main" xmlns:ahyp="http://schemas.microsoft.com/office/drawing/2018/hyperlinkcolor">
      <p:transition spd="slow">
        <p:fade/>
      </p:transition>
    </mc:Fallback>
  </mc:AlternateConten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2.jpg"/><Relationship Id="rId4" Type="http://schemas.openxmlformats.org/officeDocument/2006/relationships/image" Target="../media/image11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p14"/>
          <p:cNvSpPr txBox="1">
            <a:spLocks noGrp="1"/>
          </p:cNvSpPr>
          <p:nvPr>
            <p:ph type="title"/>
          </p:nvPr>
        </p:nvSpPr>
        <p:spPr>
          <a:xfrm>
            <a:off x="149850" y="184275"/>
            <a:ext cx="8520600" cy="572700"/>
          </a:xfrm>
          <a:prstGeom prst="rect">
            <a:avLst/>
          </a:prstGeom>
          <a:effectLst>
            <a:outerShdw blurRad="57150" dist="28575" dir="5400000" algn="bl" rotWithShape="0">
              <a:srgbClr val="9FC5E8">
                <a:alpha val="50000"/>
              </a:srgbClr>
            </a:outerShdw>
          </a:effectLst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>
                <a:solidFill>
                  <a:srgbClr val="F9CB9C"/>
                </a:solidFill>
              </a:rPr>
              <a:t>Sign up Begins June 1st</a:t>
            </a:r>
            <a:endParaRPr>
              <a:solidFill>
                <a:srgbClr val="F9CB9C"/>
              </a:solidFill>
            </a:endParaRPr>
          </a:p>
        </p:txBody>
      </p:sp>
      <p:pic>
        <p:nvPicPr>
          <p:cNvPr id="59" name="Google Shape;59;p1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438025" y="860125"/>
            <a:ext cx="2011680" cy="2971801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  <p:pic>
        <p:nvPicPr>
          <p:cNvPr id="60" name="Google Shape;60;p14"/>
          <p:cNvPicPr preferRelativeResize="0"/>
          <p:nvPr/>
        </p:nvPicPr>
        <p:blipFill rotWithShape="1">
          <a:blip r:embed="rId5">
            <a:alphaModFix/>
          </a:blip>
          <a:srcRect l="5840" r="-5839"/>
          <a:stretch/>
        </p:blipFill>
        <p:spPr>
          <a:xfrm>
            <a:off x="5906901" y="860113"/>
            <a:ext cx="2011680" cy="2971800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  <p:pic>
        <p:nvPicPr>
          <p:cNvPr id="61" name="Google Shape;61;p14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969150" y="860125"/>
            <a:ext cx="2011679" cy="2971800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5"/>
          <p:cNvSpPr txBox="1">
            <a:spLocks noGrp="1"/>
          </p:cNvSpPr>
          <p:nvPr>
            <p:ph type="title"/>
          </p:nvPr>
        </p:nvSpPr>
        <p:spPr>
          <a:xfrm>
            <a:off x="149850" y="184275"/>
            <a:ext cx="8520600" cy="572700"/>
          </a:xfrm>
          <a:prstGeom prst="rect">
            <a:avLst/>
          </a:prstGeom>
          <a:effectLst>
            <a:outerShdw blurRad="57150" dist="28575" dir="5400000" algn="bl" rotWithShape="0">
              <a:srgbClr val="9FC5E8">
                <a:alpha val="50000"/>
              </a:srgbClr>
            </a:outerShdw>
          </a:effectLst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>
                <a:solidFill>
                  <a:srgbClr val="F9CB9C"/>
                </a:solidFill>
              </a:rPr>
              <a:t>Sign up Begins June 1st</a:t>
            </a:r>
            <a:endParaRPr>
              <a:solidFill>
                <a:srgbClr val="F9CB9C"/>
              </a:solidFill>
            </a:endParaRPr>
          </a:p>
        </p:txBody>
      </p:sp>
      <p:pic>
        <p:nvPicPr>
          <p:cNvPr id="67" name="Google Shape;67;p1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56750" y="857325"/>
            <a:ext cx="3844255" cy="2971800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  <p:sp>
        <p:nvSpPr>
          <p:cNvPr id="68" name="Google Shape;68;p15"/>
          <p:cNvSpPr txBox="1"/>
          <p:nvPr/>
        </p:nvSpPr>
        <p:spPr>
          <a:xfrm>
            <a:off x="5715125" y="1713525"/>
            <a:ext cx="3717600" cy="2830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>
                <a:solidFill>
                  <a:srgbClr val="134F5C"/>
                </a:solidFill>
                <a:latin typeface="Impact"/>
                <a:ea typeface="Impact"/>
                <a:cs typeface="Impact"/>
                <a:sym typeface="Impact"/>
              </a:rPr>
              <a:t>Adventure Stories</a:t>
            </a: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>
                <a:solidFill>
                  <a:srgbClr val="134F5C"/>
                </a:solidFill>
                <a:latin typeface="Impact"/>
                <a:ea typeface="Impact"/>
                <a:cs typeface="Impact"/>
                <a:sym typeface="Impact"/>
              </a:rPr>
              <a:t>Adventure Gear</a:t>
            </a: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>
                <a:solidFill>
                  <a:srgbClr val="134F5C"/>
                </a:solidFill>
                <a:latin typeface="Impact"/>
                <a:ea typeface="Impact"/>
                <a:cs typeface="Impact"/>
                <a:sym typeface="Impact"/>
              </a:rPr>
              <a:t>Adventure Skills</a:t>
            </a: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</p:txBody>
      </p:sp>
      <p:pic>
        <p:nvPicPr>
          <p:cNvPr id="69" name="Google Shape;69;p15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256750" y="857325"/>
            <a:ext cx="3844249" cy="2972369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  <p:cxnSp>
        <p:nvCxnSpPr>
          <p:cNvPr id="70" name="Google Shape;70;p15"/>
          <p:cNvCxnSpPr/>
          <p:nvPr/>
        </p:nvCxnSpPr>
        <p:spPr>
          <a:xfrm>
            <a:off x="3859675" y="1954450"/>
            <a:ext cx="1915200" cy="18000"/>
          </a:xfrm>
          <a:prstGeom prst="straightConnector1">
            <a:avLst/>
          </a:prstGeom>
          <a:noFill/>
          <a:ln w="38100" cap="flat" cmpd="sng">
            <a:solidFill>
              <a:srgbClr val="134F5C"/>
            </a:solidFill>
            <a:prstDash val="solid"/>
            <a:round/>
            <a:headEnd type="none" w="med" len="med"/>
            <a:tailEnd type="triangle" w="med" len="med"/>
          </a:ln>
        </p:spPr>
      </p:cxnSp>
      <p:cxnSp>
        <p:nvCxnSpPr>
          <p:cNvPr id="71" name="Google Shape;71;p15"/>
          <p:cNvCxnSpPr/>
          <p:nvPr/>
        </p:nvCxnSpPr>
        <p:spPr>
          <a:xfrm>
            <a:off x="3859675" y="2716450"/>
            <a:ext cx="1915200" cy="18000"/>
          </a:xfrm>
          <a:prstGeom prst="straightConnector1">
            <a:avLst/>
          </a:prstGeom>
          <a:noFill/>
          <a:ln w="38100" cap="flat" cmpd="sng">
            <a:solidFill>
              <a:srgbClr val="134F5C"/>
            </a:solidFill>
            <a:prstDash val="solid"/>
            <a:round/>
            <a:headEnd type="none" w="med" len="med"/>
            <a:tailEnd type="triangle" w="med" len="med"/>
          </a:ln>
        </p:spPr>
      </p:cxnSp>
      <p:cxnSp>
        <p:nvCxnSpPr>
          <p:cNvPr id="72" name="Google Shape;72;p15"/>
          <p:cNvCxnSpPr/>
          <p:nvPr/>
        </p:nvCxnSpPr>
        <p:spPr>
          <a:xfrm>
            <a:off x="3859675" y="3402250"/>
            <a:ext cx="1915200" cy="18000"/>
          </a:xfrm>
          <a:prstGeom prst="straightConnector1">
            <a:avLst/>
          </a:prstGeom>
          <a:noFill/>
          <a:ln w="38100" cap="flat" cmpd="sng">
            <a:solidFill>
              <a:srgbClr val="134F5C"/>
            </a:solidFill>
            <a:prstDash val="solid"/>
            <a:round/>
            <a:headEnd type="none" w="med" len="med"/>
            <a:tailEnd type="triangle" w="med" len="med"/>
          </a:ln>
        </p:spPr>
      </p:cxn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Google Shape;77;p16"/>
          <p:cNvSpPr txBox="1">
            <a:spLocks noGrp="1"/>
          </p:cNvSpPr>
          <p:nvPr>
            <p:ph type="title"/>
          </p:nvPr>
        </p:nvSpPr>
        <p:spPr>
          <a:xfrm>
            <a:off x="149850" y="184275"/>
            <a:ext cx="8520600" cy="572700"/>
          </a:xfrm>
          <a:prstGeom prst="rect">
            <a:avLst/>
          </a:prstGeom>
          <a:effectLst>
            <a:outerShdw blurRad="57150" dist="28575" dir="5400000" algn="bl" rotWithShape="0">
              <a:srgbClr val="9FC5E8">
                <a:alpha val="50000"/>
              </a:srgbClr>
            </a:outerShdw>
          </a:effectLst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>
                <a:solidFill>
                  <a:srgbClr val="F9CB9C"/>
                </a:solidFill>
              </a:rPr>
              <a:t>Adventure Stories</a:t>
            </a:r>
            <a:endParaRPr>
              <a:solidFill>
                <a:srgbClr val="F9CB9C"/>
              </a:solidFill>
            </a:endParaRPr>
          </a:p>
        </p:txBody>
      </p:sp>
      <p:sp>
        <p:nvSpPr>
          <p:cNvPr id="78" name="Google Shape;78;p16"/>
          <p:cNvSpPr txBox="1"/>
          <p:nvPr/>
        </p:nvSpPr>
        <p:spPr>
          <a:xfrm>
            <a:off x="2211825" y="1623150"/>
            <a:ext cx="3407700" cy="189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-Ghost Stories, </a:t>
            </a:r>
            <a:r>
              <a:rPr lang="en">
                <a:solidFill>
                  <a:schemeClr val="dk2"/>
                </a:solidFill>
              </a:rPr>
              <a:t>June 6th,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-Cryptids, </a:t>
            </a:r>
            <a:r>
              <a:rPr lang="en">
                <a:solidFill>
                  <a:schemeClr val="dk2"/>
                </a:solidFill>
              </a:rPr>
              <a:t>June 27th,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-Creepy Crawlies, </a:t>
            </a:r>
            <a:r>
              <a:rPr lang="en">
                <a:solidFill>
                  <a:schemeClr val="dk2"/>
                </a:solidFill>
              </a:rPr>
              <a:t>July 18th,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-“I Got Lost!” </a:t>
            </a:r>
            <a:r>
              <a:rPr lang="en">
                <a:solidFill>
                  <a:schemeClr val="dk2"/>
                </a:solidFill>
              </a:rPr>
              <a:t>August 1st, 1 pm</a:t>
            </a:r>
            <a:endParaRPr>
              <a:solidFill>
                <a:schemeClr val="dk2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Google Shape;83;p17"/>
          <p:cNvSpPr txBox="1">
            <a:spLocks noGrp="1"/>
          </p:cNvSpPr>
          <p:nvPr>
            <p:ph type="title"/>
          </p:nvPr>
        </p:nvSpPr>
        <p:spPr>
          <a:xfrm>
            <a:off x="149850" y="184275"/>
            <a:ext cx="8520600" cy="572700"/>
          </a:xfrm>
          <a:prstGeom prst="rect">
            <a:avLst/>
          </a:prstGeom>
          <a:effectLst>
            <a:outerShdw blurRad="57150" dist="28575" dir="5400000" algn="bl" rotWithShape="0">
              <a:srgbClr val="9FC5E8">
                <a:alpha val="50000"/>
              </a:srgbClr>
            </a:outerShdw>
          </a:effectLst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>
                <a:solidFill>
                  <a:srgbClr val="F9CB9C"/>
                </a:solidFill>
              </a:rPr>
              <a:t>Adventure Gear</a:t>
            </a:r>
            <a:endParaRPr>
              <a:solidFill>
                <a:srgbClr val="F9CB9C"/>
              </a:solidFill>
            </a:endParaRPr>
          </a:p>
        </p:txBody>
      </p:sp>
      <p:sp>
        <p:nvSpPr>
          <p:cNvPr id="84" name="Google Shape;84;p17"/>
          <p:cNvSpPr txBox="1"/>
          <p:nvPr/>
        </p:nvSpPr>
        <p:spPr>
          <a:xfrm>
            <a:off x="2211825" y="1546950"/>
            <a:ext cx="3407700" cy="189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-Collecting Bag, </a:t>
            </a:r>
            <a:r>
              <a:rPr lang="en">
                <a:solidFill>
                  <a:schemeClr val="dk2"/>
                </a:solidFill>
              </a:rPr>
              <a:t>June 19th,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-Compass, </a:t>
            </a:r>
            <a:r>
              <a:rPr lang="en">
                <a:solidFill>
                  <a:schemeClr val="dk2"/>
                </a:solidFill>
              </a:rPr>
              <a:t>June 26th,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-Knots to You, </a:t>
            </a:r>
            <a:r>
              <a:rPr lang="en">
                <a:solidFill>
                  <a:schemeClr val="dk2"/>
                </a:solidFill>
              </a:rPr>
              <a:t>July 2nd,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-Constellation Jar, </a:t>
            </a:r>
            <a:r>
              <a:rPr lang="en">
                <a:solidFill>
                  <a:schemeClr val="dk2"/>
                </a:solidFill>
              </a:rPr>
              <a:t>July 3rd,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-Walking Stick,  </a:t>
            </a:r>
            <a:r>
              <a:rPr lang="en">
                <a:solidFill>
                  <a:schemeClr val="dk2"/>
                </a:solidFill>
              </a:rPr>
              <a:t>July 10th,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chemeClr val="dk2"/>
              </a:solidFill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8"/>
          <p:cNvSpPr txBox="1">
            <a:spLocks noGrp="1"/>
          </p:cNvSpPr>
          <p:nvPr>
            <p:ph type="title"/>
          </p:nvPr>
        </p:nvSpPr>
        <p:spPr>
          <a:xfrm>
            <a:off x="149850" y="184275"/>
            <a:ext cx="8520600" cy="572700"/>
          </a:xfrm>
          <a:prstGeom prst="rect">
            <a:avLst/>
          </a:prstGeom>
          <a:effectLst>
            <a:outerShdw blurRad="57150" dist="28575" dir="5400000" algn="bl" rotWithShape="0">
              <a:srgbClr val="9FC5E8">
                <a:alpha val="50000"/>
              </a:srgbClr>
            </a:outerShdw>
          </a:effectLst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>
                <a:solidFill>
                  <a:srgbClr val="F9CB9C"/>
                </a:solidFill>
              </a:rPr>
              <a:t>Adventure Skills</a:t>
            </a:r>
            <a:endParaRPr>
              <a:solidFill>
                <a:srgbClr val="F9CB9C"/>
              </a:solidFill>
            </a:endParaRPr>
          </a:p>
        </p:txBody>
      </p:sp>
      <p:sp>
        <p:nvSpPr>
          <p:cNvPr id="90" name="Google Shape;90;p18"/>
          <p:cNvSpPr txBox="1"/>
          <p:nvPr/>
        </p:nvSpPr>
        <p:spPr>
          <a:xfrm>
            <a:off x="1546475" y="1546950"/>
            <a:ext cx="4073100" cy="189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-Scientists on Adventure I, </a:t>
            </a:r>
            <a:r>
              <a:rPr lang="en">
                <a:solidFill>
                  <a:schemeClr val="dk2"/>
                </a:solidFill>
              </a:rPr>
              <a:t>July 24th, 1 pm</a:t>
            </a:r>
            <a:br>
              <a:rPr lang="en">
                <a:solidFill>
                  <a:schemeClr val="dk2"/>
                </a:solidFill>
              </a:rPr>
            </a:b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-Scientists on Adventure II, </a:t>
            </a:r>
            <a:r>
              <a:rPr lang="en">
                <a:solidFill>
                  <a:schemeClr val="dk2"/>
                </a:solidFill>
              </a:rPr>
              <a:t>July 25th,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-Mapping with Sam, </a:t>
            </a:r>
            <a:r>
              <a:rPr lang="en">
                <a:solidFill>
                  <a:schemeClr val="dk2"/>
                </a:solidFill>
              </a:rPr>
              <a:t>August 7th,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>
                <a:solidFill>
                  <a:schemeClr val="dk2"/>
                </a:solidFill>
                <a:latin typeface="Impact"/>
                <a:ea typeface="Impact"/>
                <a:cs typeface="Impact"/>
                <a:sym typeface="Impact"/>
              </a:rPr>
              <a:t>-Squirrel Me Timbers,  </a:t>
            </a:r>
            <a:r>
              <a:rPr lang="en">
                <a:solidFill>
                  <a:schemeClr val="dk2"/>
                </a:solidFill>
              </a:rPr>
              <a:t>August 8th, 1 pm</a:t>
            </a:r>
            <a:endParaRPr>
              <a:solidFill>
                <a:schemeClr val="dk2"/>
              </a:solidFill>
            </a:endParaRPr>
          </a:p>
          <a:p>
            <a:pPr marL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endParaRPr>
              <a:solidFill>
                <a:schemeClr val="dk2"/>
              </a:solidFill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5" name="Google Shape;95;p1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513837" y="1315600"/>
            <a:ext cx="1830326" cy="1372748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  <p:sp>
        <p:nvSpPr>
          <p:cNvPr id="96" name="Google Shape;96;p19"/>
          <p:cNvSpPr txBox="1"/>
          <p:nvPr/>
        </p:nvSpPr>
        <p:spPr>
          <a:xfrm>
            <a:off x="2661800" y="2688350"/>
            <a:ext cx="5856600" cy="2830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>
                <a:solidFill>
                  <a:srgbClr val="134F5C"/>
                </a:solidFill>
                <a:latin typeface="Impact"/>
                <a:ea typeface="Impact"/>
                <a:cs typeface="Impact"/>
                <a:sym typeface="Impact"/>
              </a:rPr>
              <a:t>   Musical                      Storywalks</a:t>
            </a: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" sz="2400">
                <a:solidFill>
                  <a:srgbClr val="134F5C"/>
                </a:solidFill>
                <a:latin typeface="Impact"/>
                <a:ea typeface="Impact"/>
                <a:cs typeface="Impact"/>
                <a:sym typeface="Impact"/>
              </a:rPr>
              <a:t>Storybooks   </a:t>
            </a:r>
            <a:endParaRPr sz="2400">
              <a:solidFill>
                <a:srgbClr val="134F5C"/>
              </a:solidFill>
              <a:latin typeface="Impact"/>
              <a:ea typeface="Impact"/>
              <a:cs typeface="Impact"/>
              <a:sym typeface="Impact"/>
            </a:endParaRPr>
          </a:p>
        </p:txBody>
      </p:sp>
      <p:pic>
        <p:nvPicPr>
          <p:cNvPr id="97" name="Google Shape;97;p19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4801364" y="1316725"/>
            <a:ext cx="1828800" cy="1370488"/>
          </a:xfrm>
          <a:prstGeom prst="rect">
            <a:avLst/>
          </a:prstGeom>
          <a:noFill/>
          <a:ln>
            <a:noFill/>
          </a:ln>
          <a:effectLst>
            <a:outerShdw blurRad="57150" dist="95250" dir="5400000" algn="bl" rotWithShape="0">
              <a:srgbClr val="000000">
                <a:alpha val="50000"/>
              </a:srgbClr>
            </a:outerShdw>
          </a:effectLst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Google Shape;102;p20"/>
          <p:cNvSpPr txBox="1"/>
          <p:nvPr/>
        </p:nvSpPr>
        <p:spPr>
          <a:xfrm>
            <a:off x="719300" y="2922100"/>
            <a:ext cx="2355600" cy="46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Ice Cream Kickoff,</a:t>
            </a:r>
            <a:endParaRPr b="1">
              <a:solidFill>
                <a:srgbClr val="134F5C"/>
              </a:solidFill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Sat. June 8th, 11 am</a:t>
            </a:r>
            <a:endParaRPr b="1">
              <a:solidFill>
                <a:srgbClr val="134F5C"/>
              </a:solidFill>
            </a:endParaRPr>
          </a:p>
        </p:txBody>
      </p:sp>
      <p:sp>
        <p:nvSpPr>
          <p:cNvPr id="103" name="Google Shape;103;p20"/>
          <p:cNvSpPr txBox="1"/>
          <p:nvPr/>
        </p:nvSpPr>
        <p:spPr>
          <a:xfrm>
            <a:off x="4773850" y="2499825"/>
            <a:ext cx="2355600" cy="46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Movie Time</a:t>
            </a:r>
            <a:endParaRPr b="1">
              <a:solidFill>
                <a:srgbClr val="134F5C"/>
              </a:solidFill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July 31st, 1 pm</a:t>
            </a:r>
            <a:endParaRPr b="1">
              <a:solidFill>
                <a:srgbClr val="134F5C"/>
              </a:solidFill>
            </a:endParaRPr>
          </a:p>
        </p:txBody>
      </p:sp>
      <p:sp>
        <p:nvSpPr>
          <p:cNvPr id="104" name="Google Shape;104;p20"/>
          <p:cNvSpPr txBox="1"/>
          <p:nvPr/>
        </p:nvSpPr>
        <p:spPr>
          <a:xfrm>
            <a:off x="3199950" y="3433700"/>
            <a:ext cx="2355600" cy="46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Adventure Challenge</a:t>
            </a:r>
            <a:endParaRPr b="1">
              <a:solidFill>
                <a:srgbClr val="134F5C"/>
              </a:solidFill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Around town, all summer</a:t>
            </a:r>
            <a:endParaRPr b="1">
              <a:solidFill>
                <a:srgbClr val="134F5C"/>
              </a:solidFill>
            </a:endParaRPr>
          </a:p>
        </p:txBody>
      </p:sp>
      <p:sp>
        <p:nvSpPr>
          <p:cNvPr id="105" name="Google Shape;105;p20"/>
          <p:cNvSpPr txBox="1"/>
          <p:nvPr/>
        </p:nvSpPr>
        <p:spPr>
          <a:xfrm>
            <a:off x="6670100" y="3667000"/>
            <a:ext cx="2355600" cy="46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b="1">
                <a:solidFill>
                  <a:srgbClr val="134F5C"/>
                </a:solidFill>
              </a:rPr>
              <a:t>August 5th, 11 am</a:t>
            </a:r>
            <a:endParaRPr b="1">
              <a:solidFill>
                <a:srgbClr val="134F5C"/>
              </a:solidFill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alphaModFix/>
          </a:blip>
          <a:stretch>
            <a:fillRect/>
          </a:stretch>
        </a:blipFill>
        <a:effectLst/>
      </p:bgPr>
    </p:bg>
    <p:spTree>
      <p:nvGrpSpPr>
        <p:cNvPr id="1" name="Shape 1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0" name="Google Shape;110;p21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0"/>
            <a:ext cx="9143990" cy="5143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22</TotalTime>
  <Words>180</Words>
  <Application>Microsoft Office PowerPoint</Application>
  <PresentationFormat>On-screen Show (16:9)</PresentationFormat>
  <Paragraphs>31</Paragraphs>
  <Slides>9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2" baseType="lpstr">
      <vt:lpstr>Arial</vt:lpstr>
      <vt:lpstr>Impact</vt:lpstr>
      <vt:lpstr>Simple Light</vt:lpstr>
      <vt:lpstr>PowerPoint Presentation</vt:lpstr>
      <vt:lpstr>Sign up Begins June 1st</vt:lpstr>
      <vt:lpstr>Sign up Begins June 1st</vt:lpstr>
      <vt:lpstr>Adventure Stories</vt:lpstr>
      <vt:lpstr>Adventure Gear</vt:lpstr>
      <vt:lpstr>Adventure Skills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Peter Butts</dc:creator>
  <cp:lastModifiedBy>Peter Butts</cp:lastModifiedBy>
  <cp:revision>1</cp:revision>
  <dcterms:modified xsi:type="dcterms:W3CDTF">2024-05-08T15:26:18Z</dcterms:modified>
</cp:coreProperties>
</file>